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80" r:id="rId3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63BB"/>
    <a:srgbClr val="46633C"/>
    <a:srgbClr val="12263C"/>
    <a:srgbClr val="3B8EEA"/>
    <a:srgbClr val="EFEF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954" y="6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B74240-30AD-42CD-9F06-D72A79044A32}" type="datetimeFigureOut">
              <a:rPr lang="nl-BE" smtClean="0"/>
              <a:t>26/08/2019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DB46DE-8B68-493E-A153-D7FD655E887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12478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D7783-76C4-451F-84F8-E23C5FC65CE2}" type="datetime1">
              <a:rPr lang="nl-BE" smtClean="0"/>
              <a:t>26/08/2019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A0F7E-0E8C-40E5-A787-17B0741866F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07884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2E492-1773-494F-9813-D68C60D55A80}" type="datetime1">
              <a:rPr lang="nl-BE" smtClean="0"/>
              <a:t>26/08/2019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A0F7E-0E8C-40E5-A787-17B0741866F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87080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FEA57-87A2-4D6A-AD44-8B08634D8ED4}" type="datetime1">
              <a:rPr lang="nl-BE" smtClean="0"/>
              <a:t>26/08/2019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A0F7E-0E8C-40E5-A787-17B0741866F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69345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7FCFF-47F5-4C75-8DD9-BB17F0882832}" type="datetime1">
              <a:rPr lang="nl-BE" smtClean="0"/>
              <a:t>26/08/2019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A0F7E-0E8C-40E5-A787-17B0741866F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24868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76B62-B21B-4E7C-A7DF-4CC252F6B8AF}" type="datetime1">
              <a:rPr lang="nl-BE" smtClean="0"/>
              <a:t>26/08/2019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A0F7E-0E8C-40E5-A787-17B0741866F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21902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E84F3-D4E7-4B2A-8747-304DD8FEF1B3}" type="datetime1">
              <a:rPr lang="nl-BE" smtClean="0"/>
              <a:t>26/08/2019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A0F7E-0E8C-40E5-A787-17B0741866F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57614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DE9B3-8A39-48E9-9902-F0535D27FB62}" type="datetime1">
              <a:rPr lang="nl-BE" smtClean="0"/>
              <a:t>26/08/2019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A0F7E-0E8C-40E5-A787-17B0741866F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16961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5D9A1-DA89-4EB1-9E8B-961CDADD75AF}" type="datetime1">
              <a:rPr lang="nl-BE" smtClean="0"/>
              <a:t>26/08/2019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A0F7E-0E8C-40E5-A787-17B0741866F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99148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AA4A0-7DBC-4850-8E25-473117FA915E}" type="datetime1">
              <a:rPr lang="nl-BE" smtClean="0"/>
              <a:t>26/08/2019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A0F7E-0E8C-40E5-A787-17B0741866F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2482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967D7-50FA-4746-BC33-21C63C501109}" type="datetime1">
              <a:rPr lang="nl-BE" smtClean="0"/>
              <a:t>26/08/2019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A0F7E-0E8C-40E5-A787-17B0741866F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26933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0FE09-297B-4F10-9042-E833AD4111C9}" type="datetime1">
              <a:rPr lang="nl-BE" smtClean="0"/>
              <a:t>26/08/2019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A0F7E-0E8C-40E5-A787-17B0741866F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73736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4A9F0-255E-47E1-8658-E3DC531F9F6B}" type="datetime1">
              <a:rPr lang="nl-BE" smtClean="0"/>
              <a:t>26/08/2019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A0F7E-0E8C-40E5-A787-17B0741866F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23164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>
            <a:extLst>
              <a:ext uri="{FF2B5EF4-FFF2-40B4-BE49-F238E27FC236}">
                <a16:creationId xmlns:a16="http://schemas.microsoft.com/office/drawing/2014/main" id="{666534D5-7C3A-4831-B75F-F3163B5057D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47"/>
          <a:stretch/>
        </p:blipFill>
        <p:spPr>
          <a:xfrm>
            <a:off x="0" y="0"/>
            <a:ext cx="1368152" cy="6858000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AA4B3994-BE73-4852-9139-477E8353A7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3832" y="5736933"/>
            <a:ext cx="7343800" cy="1004435"/>
          </a:xfrm>
          <a:prstGeom prst="rect">
            <a:avLst/>
          </a:prstGeom>
        </p:spPr>
      </p:pic>
      <p:sp>
        <p:nvSpPr>
          <p:cNvPr id="10" name="Titel 1">
            <a:extLst>
              <a:ext uri="{FF2B5EF4-FFF2-40B4-BE49-F238E27FC236}">
                <a16:creationId xmlns:a16="http://schemas.microsoft.com/office/drawing/2014/main" id="{F0F705C3-8908-4181-93EE-A7DCD6025AF7}"/>
              </a:ext>
            </a:extLst>
          </p:cNvPr>
          <p:cNvSpPr txBox="1">
            <a:spLocks/>
          </p:cNvSpPr>
          <p:nvPr/>
        </p:nvSpPr>
        <p:spPr>
          <a:xfrm>
            <a:off x="2279576" y="4437112"/>
            <a:ext cx="9433048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nl-BE" sz="2600" b="1" dirty="0">
                <a:solidFill>
                  <a:srgbClr val="4663B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TITEL</a:t>
            </a:r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D9CD2113-003A-49BA-B4F3-DFD168E0B788}"/>
              </a:ext>
            </a:extLst>
          </p:cNvPr>
          <p:cNvSpPr/>
          <p:nvPr/>
        </p:nvSpPr>
        <p:spPr>
          <a:xfrm>
            <a:off x="1847528" y="404664"/>
            <a:ext cx="9865096" cy="39604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38848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/>
          <p:cNvSpPr txBox="1">
            <a:spLocks/>
          </p:cNvSpPr>
          <p:nvPr/>
        </p:nvSpPr>
        <p:spPr>
          <a:xfrm>
            <a:off x="2063552" y="515581"/>
            <a:ext cx="5976664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l-BE" sz="2600" b="1" dirty="0">
                <a:solidFill>
                  <a:srgbClr val="1226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INHOUD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2423592" y="1491750"/>
            <a:ext cx="547260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l-BE" dirty="0">
                <a:solidFill>
                  <a:srgbClr val="1226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Punt 1</a:t>
            </a:r>
            <a:br>
              <a:rPr lang="nl-BE" dirty="0">
                <a:solidFill>
                  <a:srgbClr val="1226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i="1" dirty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Uitleg?</a:t>
            </a:r>
            <a:br>
              <a:rPr lang="nl-BE" i="1" dirty="0">
                <a:solidFill>
                  <a:srgbClr val="1226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nl-BE" dirty="0">
              <a:solidFill>
                <a:srgbClr val="12263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nl-BE" dirty="0">
                <a:solidFill>
                  <a:srgbClr val="1226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Punt 2</a:t>
            </a:r>
            <a:br>
              <a:rPr lang="nl-BE" dirty="0">
                <a:solidFill>
                  <a:srgbClr val="1226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i="1" dirty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Uitleg?</a:t>
            </a:r>
            <a:br>
              <a:rPr lang="nl-BE" i="1" dirty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nl-BE" dirty="0">
              <a:solidFill>
                <a:srgbClr val="12263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nl-BE" dirty="0">
                <a:solidFill>
                  <a:srgbClr val="1226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Punt 3</a:t>
            </a:r>
            <a:br>
              <a:rPr lang="nl-BE" dirty="0">
                <a:solidFill>
                  <a:srgbClr val="1226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i="1" dirty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Uitleg?</a:t>
            </a:r>
            <a:endParaRPr lang="nl-BE" dirty="0">
              <a:solidFill>
                <a:srgbClr val="12263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nl-BE" dirty="0">
              <a:solidFill>
                <a:srgbClr val="12263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CB8436A3-E48C-4D01-9247-608F280A62A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47"/>
          <a:stretch/>
        </p:blipFill>
        <p:spPr>
          <a:xfrm>
            <a:off x="0" y="0"/>
            <a:ext cx="13681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809146"/>
      </p:ext>
    </p:extLst>
  </p:cSld>
  <p:clrMapOvr>
    <a:masterClrMapping/>
  </p:clrMapOvr>
  <p:transition spd="slow">
    <p:fade thruBlk="1"/>
  </p:transition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3830</TotalTime>
  <Words>4</Words>
  <Application>Microsoft Office PowerPoint</Application>
  <PresentationFormat>Breedbeeld</PresentationFormat>
  <Paragraphs>5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Verdana</vt:lpstr>
      <vt:lpstr>Kantoorthema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VOORSTEL NIEUW PREMIESTELSEL</dc:title>
  <dc:creator>Sam Vanfleteren</dc:creator>
  <cp:lastModifiedBy>Sam Vanfleteren</cp:lastModifiedBy>
  <cp:revision>49</cp:revision>
  <dcterms:created xsi:type="dcterms:W3CDTF">2015-09-19T08:24:00Z</dcterms:created>
  <dcterms:modified xsi:type="dcterms:W3CDTF">2019-08-26T06:55:08Z</dcterms:modified>
</cp:coreProperties>
</file>